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4" r:id="rId7"/>
    <p:sldId id="263" r:id="rId8"/>
    <p:sldId id="265" r:id="rId9"/>
    <p:sldId id="266" r:id="rId10"/>
    <p:sldId id="268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934" y="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DD60091-A067-4C49-B3E3-9B22DC1F6BA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5BEB36-2725-49B2-A676-2988A0C3C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B800E9A-4CF4-4639-AC98-0ECA822D3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FBD4D6C-1F06-46CE-8675-210884AE3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6B5124-D0F3-41E2-9833-48F21C91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C503B9-4B46-44BF-B447-620D62FA6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24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A82A84-B92F-4D8E-92F3-D8740699A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7FC3327-0F55-4BDD-A7D7-E0AECD6D5A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1F313F-1FB7-4F2E-8DD4-149D15D8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9014B7-DB45-4A9C-A5C3-A0342A2CE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10F1DA1-C917-4361-B2EF-8EA0BF3A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080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F2325EC-5805-481D-B960-4ADAEEB88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3347811-0CA3-42F8-860A-0749CB579B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E41BBB-C35A-497B-9026-7DB8B042E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80F9C3-34A5-473D-B979-955AF2113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D38E692-9BBB-4264-935C-8B68BF17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80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572F1D-0DB8-46F7-AEEA-10F32A987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7E64EA-C6C8-4FE2-8EF1-AF5721912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F1AA22-F639-460B-9A5D-A15677294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6169E6-4BF8-442F-9DA8-A81E62D21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21D573-BE05-461A-92C6-D04EFC862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6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4553B6-3825-4FB3-98AA-97F893654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0E0DF94-C314-4A64-8F15-12397A09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DAA9E54-CF24-4EBC-A975-0453774D3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C89B59-D84F-48AC-A0CB-AEAE93779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4E07574-8501-48BA-AB18-3E33F0BD6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24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D9A951-EEFC-4A4B-B2EB-94F68E11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251824-2A4A-4106-8E59-9FB97522A8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597ACE0-FEF2-4BF8-B009-514A130602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5226CDD-A1B2-44D1-B251-C45CC6815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7A4F8C7-1E97-4C6A-96C8-5BAB3FDDA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F3B256B-9475-466D-905C-F5849EFE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272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656BB3-A2ED-4761-977F-19E23FA4B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69B639-2DC2-473A-9116-E0AC13F70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0C9CADB-93AA-4378-A92A-F34000A2AF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5003819-65DC-405B-A927-EB6F53B68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AA40A84-C95B-4C5D-8C63-CCC3913AE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EB30B0-7D98-4716-9CEC-39B12032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FB86B5-155A-4EFD-A3A9-D44422064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7A7985DB-A6A6-4C73-8FF7-256A8036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46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ACD9E-40F2-454C-B36B-EB523452D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7E8811D-3843-4269-A64D-99BCA0EC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CFA4DF8-7467-4155-8C27-B608CE257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50BD198-D027-408D-AA88-0BD366AE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067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82E220C-33C4-460C-AA39-D97B5046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1CD66C2-A116-46A2-98B3-A18112FB0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5589A8-326F-4C37-BD2E-04F6BA213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4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BBD07F-5400-4C17-877D-C8E7A9AB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B1D0364-460C-46D4-A289-430AD3C393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0980D02-F212-4BC1-9D2B-97B912C03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207C93C-81F6-4C5D-A0DE-46DE0CF62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A246AB-3018-489B-AA88-024AE70D5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34500E-9EE3-45BE-98CA-AB5E33EB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10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C6A408-9EAF-410B-8107-71A4D6C78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87AD98C0-B02F-468A-8565-7C4E642F01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63E0AF1-AF16-4029-A16D-4BC51B6B43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D094E3-760B-4B8C-A5FB-541DA36E3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01FE9FE-87A6-4F58-9BE7-523002774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AD3A103-F098-42E4-BE3A-CD30F9213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3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F10B1F-5D24-412F-BBC8-7DE7166B98B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340D11-6EE7-4FE8-BD2B-33671BE8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1621B3B-0343-47E8-BCC2-EB07BE01B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2C469FF-5C34-4E44-8929-ED101D8480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E0C9B-7BBE-4EB6-8F75-99CAE645897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B9EB6D7-7E1F-4718-A958-6A8B284EE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4FC41A-9A34-4C5D-81FB-C38F79F68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767FE-3CAC-4D05-9F52-DA9694B460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28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CF006E-3602-4ACE-B5E8-1F4A70668B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 smtClean="0">
                <a:latin typeface="Bookman Old Style" panose="02050604050505020204" pitchFamily="18" charset="0"/>
              </a:rPr>
              <a:t>Гитарный магазин</a:t>
            </a:r>
            <a:br>
              <a:rPr lang="ru-RU" dirty="0" smtClean="0">
                <a:latin typeface="Bookman Old Style" panose="02050604050505020204" pitchFamily="18" charset="0"/>
              </a:rPr>
            </a:br>
            <a:r>
              <a:rPr lang="en-US" dirty="0" smtClean="0">
                <a:latin typeface="Bookman Old Style" panose="02050604050505020204" pitchFamily="18" charset="0"/>
              </a:rPr>
              <a:t>“</a:t>
            </a:r>
            <a:r>
              <a:rPr lang="ru-RU" dirty="0" smtClean="0">
                <a:latin typeface="Bookman Old Style" panose="02050604050505020204" pitchFamily="18" charset="0"/>
              </a:rPr>
              <a:t>Кадык Джима Рута</a:t>
            </a:r>
            <a:r>
              <a:rPr lang="en-US" dirty="0" smtClean="0">
                <a:latin typeface="Bookman Old Style" panose="02050604050505020204" pitchFamily="18" charset="0"/>
              </a:rPr>
              <a:t>”</a:t>
            </a:r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3B5F94B-5ADC-46E3-84E2-F88A1F82FA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Проект в парах на </a:t>
            </a:r>
            <a:r>
              <a:rPr lang="en-US" dirty="0" err="1" smtClean="0"/>
              <a:t>c++</a:t>
            </a:r>
            <a:r>
              <a:rPr lang="ru-RU" dirty="0"/>
              <a:t>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 подготовили Фёдор Сетраков и Артём Шорников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3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Пруфы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что мы молодцы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4016" t="54644" r="70401" b="39726"/>
          <a:stretch/>
        </p:blipFill>
        <p:spPr>
          <a:xfrm>
            <a:off x="838200" y="3093720"/>
            <a:ext cx="984985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69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144437" y="-240580"/>
            <a:ext cx="9144000" cy="2387600"/>
          </a:xfrm>
        </p:spPr>
        <p:txBody>
          <a:bodyPr/>
          <a:lstStyle/>
          <a:p>
            <a:r>
              <a:rPr lang="ru-RU" dirty="0" smtClean="0"/>
              <a:t>конец</a:t>
            </a:r>
            <a:endParaRPr lang="ru-RU" dirty="0"/>
          </a:p>
        </p:txBody>
      </p: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342844" y="2022926"/>
            <a:ext cx="9144000" cy="1655762"/>
          </a:xfrm>
        </p:spPr>
        <p:txBody>
          <a:bodyPr/>
          <a:lstStyle/>
          <a:p>
            <a:r>
              <a:rPr lang="ru-RU" dirty="0" smtClean="0"/>
              <a:t>Теперь наверное Лада </a:t>
            </a:r>
            <a:r>
              <a:rPr lang="ru-RU" dirty="0"/>
              <a:t>А</a:t>
            </a:r>
            <a:r>
              <a:rPr lang="ru-RU" dirty="0" smtClean="0"/>
              <a:t>ндреевна будет ломать наш код.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9"/>
          <a:stretch/>
        </p:blipFill>
        <p:spPr>
          <a:xfrm>
            <a:off x="2248847" y="2542908"/>
            <a:ext cx="7331993" cy="3735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3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Инструменты разработки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259" y="1794294"/>
            <a:ext cx="1916007" cy="140507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259" y="3399058"/>
            <a:ext cx="1874983" cy="21077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54" t="6450" r="-154" b="538"/>
          <a:stretch/>
        </p:blipFill>
        <p:spPr>
          <a:xfrm>
            <a:off x="4965938" y="1794294"/>
            <a:ext cx="6730787" cy="357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05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Регистрация и Авторизация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6080" t="21775" r="25800" b="6452"/>
          <a:stretch/>
        </p:blipFill>
        <p:spPr>
          <a:xfrm>
            <a:off x="838200" y="1690688"/>
            <a:ext cx="5607571" cy="469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26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Главное меню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6012" t="24358" r="25957" b="4241"/>
          <a:stretch/>
        </p:blipFill>
        <p:spPr>
          <a:xfrm>
            <a:off x="838200" y="1762553"/>
            <a:ext cx="4455160" cy="372543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6001" t="24024" r="26066" b="3519"/>
          <a:stretch/>
        </p:blipFill>
        <p:spPr>
          <a:xfrm>
            <a:off x="7112000" y="1762553"/>
            <a:ext cx="4333240" cy="3684502"/>
          </a:xfrm>
          <a:prstGeom prst="rect">
            <a:avLst/>
          </a:prstGeom>
        </p:spPr>
      </p:pic>
      <p:cxnSp>
        <p:nvCxnSpPr>
          <p:cNvPr id="11" name="Прямая со стрелкой 10"/>
          <p:cNvCxnSpPr/>
          <p:nvPr/>
        </p:nvCxnSpPr>
        <p:spPr>
          <a:xfrm flipH="1" flipV="1">
            <a:off x="4196080" y="5283200"/>
            <a:ext cx="995680" cy="85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flipH="1" flipV="1">
            <a:off x="10170160" y="5080000"/>
            <a:ext cx="995680" cy="873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91760" y="5951974"/>
            <a:ext cx="224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Версия Админа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779000" y="5951974"/>
            <a:ext cx="238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Версия Пользователя</a:t>
            </a:r>
          </a:p>
        </p:txBody>
      </p:sp>
    </p:spTree>
    <p:extLst>
      <p:ext uri="{BB962C8B-B14F-4D97-AF65-F5344CB8AC3E}">
        <p14:creationId xmlns:p14="http://schemas.microsoft.com/office/powerpoint/2010/main" val="393923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Каталог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2948" t="20045" r="29146" b="7692"/>
          <a:stretch/>
        </p:blipFill>
        <p:spPr>
          <a:xfrm>
            <a:off x="838200" y="1489767"/>
            <a:ext cx="5851967" cy="49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12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Страница Гитары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3000" t="15778" r="32750" b="12963"/>
          <a:stretch/>
        </p:blipFill>
        <p:spPr>
          <a:xfrm>
            <a:off x="838200" y="2022214"/>
            <a:ext cx="4709160" cy="34794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14667" t="20074" r="32333" b="7926"/>
          <a:stretch/>
        </p:blipFill>
        <p:spPr>
          <a:xfrm>
            <a:off x="6797040" y="2019587"/>
            <a:ext cx="4556760" cy="348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Поиск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5967" t="23984" r="26073" b="3977"/>
          <a:stretch/>
        </p:blipFill>
        <p:spPr>
          <a:xfrm>
            <a:off x="838200" y="1484139"/>
            <a:ext cx="5632048" cy="478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8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Контроль Пользователей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0833" t="15778" r="31083" b="12222"/>
          <a:stretch/>
        </p:blipFill>
        <p:spPr>
          <a:xfrm>
            <a:off x="5665821" y="1690688"/>
            <a:ext cx="5866885" cy="4941606"/>
          </a:xfrm>
          <a:prstGeom prst="rect">
            <a:avLst/>
          </a:prstGeom>
        </p:spPr>
      </p:pic>
      <p:cxnSp>
        <p:nvCxnSpPr>
          <p:cNvPr id="6" name="Прямая со стрелкой 5"/>
          <p:cNvCxnSpPr/>
          <p:nvPr/>
        </p:nvCxnSpPr>
        <p:spPr>
          <a:xfrm>
            <a:off x="2835797" y="4352081"/>
            <a:ext cx="3032568" cy="43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 стрелкой 9"/>
          <p:cNvCxnSpPr/>
          <p:nvPr/>
        </p:nvCxnSpPr>
        <p:spPr>
          <a:xfrm>
            <a:off x="2835797" y="3078866"/>
            <a:ext cx="4444679" cy="1562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>
            <a:off x="2835797" y="2361235"/>
            <a:ext cx="6261904" cy="218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 стрелкой 20"/>
          <p:cNvCxnSpPr/>
          <p:nvPr/>
        </p:nvCxnSpPr>
        <p:spPr>
          <a:xfrm>
            <a:off x="2835797" y="2361235"/>
            <a:ext cx="7581418" cy="218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74232" y="1795927"/>
            <a:ext cx="2384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Доступные операции с пользователем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50079" y="2745977"/>
            <a:ext cx="2558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Должность пользователя</a:t>
            </a:r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1001223" y="3953283"/>
            <a:ext cx="2220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Логин пользователя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793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Добавление гитары в систему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8565" t="15541" r="33334" b="13799"/>
          <a:stretch/>
        </p:blipFill>
        <p:spPr>
          <a:xfrm>
            <a:off x="838200" y="1536258"/>
            <a:ext cx="5960961" cy="49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63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51</Words>
  <Application>Microsoft Office PowerPoint</Application>
  <PresentationFormat>Широкоэкранный</PresentationFormat>
  <Paragraphs>18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Bookman Old Style</vt:lpstr>
      <vt:lpstr>Calibri</vt:lpstr>
      <vt:lpstr>Calibri Light</vt:lpstr>
      <vt:lpstr>Times New Roman</vt:lpstr>
      <vt:lpstr>Тема Office</vt:lpstr>
      <vt:lpstr>Гитарный магазин “Кадык Джима Рута”</vt:lpstr>
      <vt:lpstr>Инструменты разработки</vt:lpstr>
      <vt:lpstr>Регистрация и Авторизация</vt:lpstr>
      <vt:lpstr>Главное меню</vt:lpstr>
      <vt:lpstr>Каталог</vt:lpstr>
      <vt:lpstr>Страница Гитары</vt:lpstr>
      <vt:lpstr>Поиск</vt:lpstr>
      <vt:lpstr>Контроль Пользователей</vt:lpstr>
      <vt:lpstr>Добавление гитары в систему</vt:lpstr>
      <vt:lpstr>Пруфы что мы молодцы</vt:lpstr>
      <vt:lpstr>конец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user</dc:creator>
  <cp:lastModifiedBy>Fedor</cp:lastModifiedBy>
  <cp:revision>12</cp:revision>
  <dcterms:created xsi:type="dcterms:W3CDTF">2020-10-04T11:21:40Z</dcterms:created>
  <dcterms:modified xsi:type="dcterms:W3CDTF">2021-01-15T17:13:49Z</dcterms:modified>
</cp:coreProperties>
</file>